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0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0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93A6-07F6-4B1B-B3D6-D171717743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577C-8040-44D4-A0E2-039E260A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59527" y="29373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Looking for fun &amp; easy meals &amp; snacks that you can make with your family?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1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te fruit snacks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45" y="131722"/>
            <a:ext cx="7703128" cy="657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39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ute-ways-to-serve-fruit-to-kids.jpg (700Ã7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502" y="19050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4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un ways to serve fruit for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92" y="325582"/>
            <a:ext cx="8506691" cy="638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51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81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16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Looking for fun &amp; easy meals &amp; snacks that you can make with your family?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fun &amp; easy meals &amp; snacks that you can make with your family?</dc:title>
  <dc:creator>Owner</dc:creator>
  <cp:lastModifiedBy>Owner</cp:lastModifiedBy>
  <cp:revision>5</cp:revision>
  <dcterms:created xsi:type="dcterms:W3CDTF">2019-10-02T06:24:13Z</dcterms:created>
  <dcterms:modified xsi:type="dcterms:W3CDTF">2019-10-02T11:40:43Z</dcterms:modified>
</cp:coreProperties>
</file>