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0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5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2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1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4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0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0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9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0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293A6-07F6-4B1B-B3D6-D171717743D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7577C-8040-44D4-A0E2-039E260A6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759527" y="293730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Looking for fun &amp; easy meals &amp; snacks that you can make with your family?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915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te fruit snacks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345" y="131722"/>
            <a:ext cx="7703128" cy="657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39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ute-ways-to-serve-fruit-to-kids.jpg (700Ã70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502" y="190500"/>
            <a:ext cx="666750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142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fun ways to serve fruit for k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792" y="325582"/>
            <a:ext cx="8506691" cy="638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512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81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16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Looking for fun &amp; easy meals &amp; snacks that you can make with your family?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for fun &amp; easy meals &amp; snacks that you can make with your family?</dc:title>
  <dc:creator>Owner</dc:creator>
  <cp:lastModifiedBy>Owner</cp:lastModifiedBy>
  <cp:revision>5</cp:revision>
  <dcterms:created xsi:type="dcterms:W3CDTF">2019-10-02T06:24:13Z</dcterms:created>
  <dcterms:modified xsi:type="dcterms:W3CDTF">2019-10-02T11:40:43Z</dcterms:modified>
</cp:coreProperties>
</file>